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6" r:id="rId2"/>
    <p:sldId id="300" r:id="rId3"/>
    <p:sldId id="307" r:id="rId4"/>
    <p:sldId id="308" r:id="rId5"/>
    <p:sldId id="309" r:id="rId6"/>
    <p:sldId id="282" r:id="rId7"/>
    <p:sldId id="270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C/S</a:t>
            </a:r>
            <a:r>
              <a:rPr lang="zh-CN" altLang="en-US" smtClean="0"/>
              <a:t>模式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hyperlink" Target="http://www.veryopen.org/" TargetMode="Externa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73681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vi/vim</a:t>
            </a:r>
            <a:r>
              <a:rPr lang="zh-CN" altLang="en-US" dirty="0"/>
              <a:t>的三种工作模式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vi/vim</a:t>
            </a:r>
            <a:r>
              <a:rPr lang="zh-CN" altLang="en-US" dirty="0"/>
              <a:t>的基本用法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915816" y="116632"/>
            <a:ext cx="372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6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vi/vim——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339453" y="1808820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掌握网络文件系统</a:t>
            </a:r>
            <a:r>
              <a:rPr lang="en-US" altLang="zh-CN" dirty="0" smtClean="0"/>
              <a:t>NFS</a:t>
            </a:r>
            <a:r>
              <a:rPr lang="zh-CN" altLang="en-US" dirty="0" smtClean="0"/>
              <a:t>的概念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掌握远程访问工具</a:t>
            </a:r>
            <a:r>
              <a:rPr lang="en-US" altLang="zh-CN" dirty="0" err="1" smtClean="0"/>
              <a:t>OpenSSH</a:t>
            </a:r>
            <a:r>
              <a:rPr lang="zh-CN" altLang="en-US" dirty="0" smtClean="0"/>
              <a:t>的用法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55776" y="116632"/>
            <a:ext cx="4676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4563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763688" y="116632"/>
            <a:ext cx="6602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——NFS</a:t>
            </a:r>
            <a:r>
              <a:rPr lang="zh-CN" altLang="en-US" sz="2800" dirty="0" smtClean="0"/>
              <a:t>介绍</a:t>
            </a:r>
            <a:endParaRPr lang="zh-CN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55" y="829697"/>
            <a:ext cx="5387381" cy="5644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663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763688" y="116632"/>
            <a:ext cx="66028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——NFS</a:t>
            </a:r>
            <a:r>
              <a:rPr lang="zh-CN" altLang="en-US" sz="2800" dirty="0" smtClean="0"/>
              <a:t>配置</a:t>
            </a:r>
            <a:endParaRPr lang="zh-CN" alt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1137726" y="1196752"/>
            <a:ext cx="7610738" cy="123110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安装</a:t>
            </a:r>
            <a:r>
              <a:rPr lang="en-US" altLang="zh-CN" sz="2000" b="1" dirty="0" smtClean="0"/>
              <a:t>NFS:</a:t>
            </a:r>
          </a:p>
          <a:p>
            <a:r>
              <a:rPr lang="en-US" altLang="zh-CN" dirty="0" smtClean="0"/>
              <a:t>yum </a:t>
            </a:r>
            <a:r>
              <a:rPr lang="en-US" altLang="zh-CN" dirty="0" err="1" smtClean="0"/>
              <a:t>groupinstall</a:t>
            </a:r>
            <a:r>
              <a:rPr lang="en-US" altLang="zh-CN" dirty="0" smtClean="0"/>
              <a:t> “NFS file server”;</a:t>
            </a:r>
            <a:r>
              <a:rPr lang="en-US" altLang="zh-CN" dirty="0" err="1" smtClean="0"/>
              <a:t>chkconfig</a:t>
            </a:r>
            <a:r>
              <a:rPr lang="en-US" altLang="zh-CN" dirty="0" smtClean="0"/>
              <a:t> --level 2345 </a:t>
            </a:r>
            <a:r>
              <a:rPr lang="en-US" altLang="zh-CN" dirty="0" err="1" smtClean="0"/>
              <a:t>nfs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on;service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nfs</a:t>
            </a:r>
            <a:r>
              <a:rPr lang="en-US" altLang="zh-CN" dirty="0" smtClean="0"/>
              <a:t> start</a:t>
            </a:r>
          </a:p>
          <a:p>
            <a:endParaRPr lang="en-US" altLang="zh-CN" dirty="0"/>
          </a:p>
          <a:p>
            <a:r>
              <a:rPr lang="en-US" altLang="zh-CN" dirty="0" smtClean="0"/>
              <a:t>apt-get install </a:t>
            </a:r>
            <a:r>
              <a:rPr lang="en-US" altLang="zh-CN" dirty="0" err="1" smtClean="0"/>
              <a:t>nfs-kernel-server;service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nfs</a:t>
            </a:r>
            <a:r>
              <a:rPr lang="en-US" altLang="zh-CN" dirty="0" smtClean="0"/>
              <a:t>-kernel-server restart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3501008"/>
            <a:ext cx="7207422" cy="20621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配置</a:t>
            </a:r>
            <a:r>
              <a:rPr lang="en-US" altLang="zh-CN" sz="2000" b="1" dirty="0" smtClean="0"/>
              <a:t>NFS:</a:t>
            </a:r>
          </a:p>
          <a:p>
            <a:endParaRPr lang="en-US" altLang="zh-CN" dirty="0" smtClean="0"/>
          </a:p>
          <a:p>
            <a:r>
              <a:rPr lang="zh-CN" altLang="en-US" b="1" dirty="0" smtClean="0"/>
              <a:t>被</a:t>
            </a:r>
            <a:r>
              <a:rPr lang="zh-CN" altLang="en-US" b="1" dirty="0"/>
              <a:t>输出目录  客户主机</a:t>
            </a:r>
            <a:r>
              <a:rPr lang="en-US" altLang="zh-CN" b="1" dirty="0"/>
              <a:t>1(</a:t>
            </a:r>
            <a:r>
              <a:rPr lang="zh-CN" altLang="en-US" b="1" dirty="0"/>
              <a:t>参数</a:t>
            </a:r>
            <a:r>
              <a:rPr lang="en-US" altLang="zh-CN" b="1" dirty="0"/>
              <a:t>1, </a:t>
            </a:r>
            <a:r>
              <a:rPr lang="zh-CN" altLang="en-US" b="1" dirty="0"/>
              <a:t>参数</a:t>
            </a:r>
            <a:r>
              <a:rPr lang="en-US" altLang="zh-CN" b="1" dirty="0"/>
              <a:t>2,…)  </a:t>
            </a:r>
            <a:r>
              <a:rPr lang="zh-CN" altLang="en-US" b="1" dirty="0"/>
              <a:t>客户主机</a:t>
            </a:r>
            <a:r>
              <a:rPr lang="en-US" altLang="zh-CN" b="1" dirty="0"/>
              <a:t>2(</a:t>
            </a:r>
            <a:r>
              <a:rPr lang="zh-CN" altLang="en-US" b="1" dirty="0"/>
              <a:t>参数</a:t>
            </a:r>
            <a:r>
              <a:rPr lang="en-US" altLang="zh-CN" b="1" dirty="0"/>
              <a:t>1, </a:t>
            </a:r>
            <a:r>
              <a:rPr lang="zh-CN" altLang="en-US" b="1" dirty="0"/>
              <a:t>参数</a:t>
            </a:r>
            <a:r>
              <a:rPr lang="en-US" altLang="zh-CN" b="1" dirty="0"/>
              <a:t>2,…)  </a:t>
            </a:r>
            <a:r>
              <a:rPr lang="en-US" altLang="zh-CN" b="1" dirty="0" smtClean="0"/>
              <a:t>…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1</a:t>
            </a:r>
            <a:r>
              <a:rPr lang="zh-CN" altLang="en-US" dirty="0"/>
              <a:t>、想让其他电脑共享我的什么目录？</a:t>
            </a:r>
          </a:p>
          <a:p>
            <a:r>
              <a:rPr lang="en-US" altLang="zh-CN" dirty="0"/>
              <a:t>2</a:t>
            </a:r>
            <a:r>
              <a:rPr lang="zh-CN" altLang="en-US" dirty="0"/>
              <a:t>、此目录允许哪些客户机访问？</a:t>
            </a:r>
          </a:p>
          <a:p>
            <a:r>
              <a:rPr lang="en-US" altLang="zh-CN" dirty="0"/>
              <a:t>3</a:t>
            </a:r>
            <a:r>
              <a:rPr lang="zh-CN" altLang="en-US" dirty="0"/>
              <a:t>、这些客户机访问的权限是什么</a:t>
            </a:r>
            <a:r>
              <a:rPr lang="zh-CN" altLang="en-US" dirty="0" smtClean="0"/>
              <a:t>？</a:t>
            </a: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1100053" y="1196752"/>
            <a:ext cx="6131969" cy="2232248"/>
            <a:chOff x="1100053" y="1181189"/>
            <a:chExt cx="6131969" cy="2232248"/>
          </a:xfrm>
        </p:grpSpPr>
        <p:sp>
          <p:nvSpPr>
            <p:cNvPr id="4" name="圆角矩形标注 3"/>
            <p:cNvSpPr/>
            <p:nvPr/>
          </p:nvSpPr>
          <p:spPr>
            <a:xfrm>
              <a:off x="1100053" y="1181189"/>
              <a:ext cx="6131969" cy="2232248"/>
            </a:xfrm>
            <a:prstGeom prst="wedgeRoundRectCallout">
              <a:avLst>
                <a:gd name="adj1" fmla="val -15935"/>
                <a:gd name="adj2" fmla="val 81211"/>
                <a:gd name="adj3" fmla="val 16667"/>
              </a:avLst>
            </a:prstGeom>
            <a:solidFill>
              <a:schemeClr val="bg1"/>
            </a:solidFill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576" y="1268760"/>
              <a:ext cx="5801704" cy="20909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7" y="898776"/>
            <a:ext cx="6192688" cy="534104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24744"/>
            <a:ext cx="7073185" cy="527699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8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331640" y="116632"/>
            <a:ext cx="7393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</a:t>
            </a:r>
            <a:r>
              <a:rPr lang="en-US" altLang="zh-CN" sz="2800" dirty="0" err="1" smtClean="0"/>
              <a:t>OpenSSH</a:t>
            </a:r>
            <a:r>
              <a:rPr lang="zh-CN" altLang="en-US" sz="2800" dirty="0" smtClean="0"/>
              <a:t>介绍</a:t>
            </a:r>
            <a:endParaRPr lang="zh-CN" alt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6245692" cy="4636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75656" y="1352642"/>
            <a:ext cx="16898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、远程登录</a:t>
            </a:r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、文件传输</a:t>
            </a:r>
            <a:endParaRPr lang="en-US" altLang="zh-CN" dirty="0" smtClean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、监听端口</a:t>
            </a:r>
            <a:r>
              <a:rPr lang="en-US" altLang="zh-CN" dirty="0" smtClean="0"/>
              <a:t>22</a:t>
            </a:r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、加密传输</a:t>
            </a:r>
            <a:endParaRPr lang="en-US" altLang="zh-CN" dirty="0" smtClean="0"/>
          </a:p>
          <a:p>
            <a:r>
              <a:rPr lang="en-US" altLang="zh-CN" dirty="0" smtClean="0"/>
              <a:t>5</a:t>
            </a:r>
            <a:r>
              <a:rPr lang="zh-CN" altLang="en-US" dirty="0" smtClean="0"/>
              <a:t>、</a:t>
            </a:r>
            <a:r>
              <a:rPr lang="en-US" altLang="zh-CN" dirty="0" smtClean="0"/>
              <a:t>C/S</a:t>
            </a:r>
            <a:r>
              <a:rPr lang="zh-CN" altLang="en-US" dirty="0" smtClean="0"/>
              <a:t>模式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712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1331640" y="116632"/>
            <a:ext cx="7393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</a:t>
            </a:r>
            <a:r>
              <a:rPr lang="en-US" altLang="zh-CN" sz="2800" dirty="0" err="1" smtClean="0"/>
              <a:t>OpenSSH</a:t>
            </a:r>
            <a:r>
              <a:rPr lang="zh-CN" altLang="en-US" sz="2800" dirty="0" smtClean="0"/>
              <a:t>配置</a:t>
            </a:r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759219" y="1322765"/>
            <a:ext cx="5405069" cy="23698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2000" b="1" dirty="0" smtClean="0"/>
              <a:t>安装</a:t>
            </a:r>
            <a:r>
              <a:rPr lang="en-US" altLang="zh-CN" sz="2000" b="1" dirty="0" err="1" smtClean="0"/>
              <a:t>OpenSSH</a:t>
            </a:r>
            <a:r>
              <a:rPr lang="zh-CN" altLang="en-US" sz="2000" b="1" dirty="0" smtClean="0"/>
              <a:t>服务器</a:t>
            </a:r>
            <a:r>
              <a:rPr lang="en-US" altLang="zh-CN" sz="2000" b="1" dirty="0" smtClean="0"/>
              <a:t>:</a:t>
            </a:r>
          </a:p>
          <a:p>
            <a:r>
              <a:rPr lang="en-US" altLang="zh-CN" dirty="0" smtClean="0"/>
              <a:t>	yum  install  </a:t>
            </a:r>
            <a:r>
              <a:rPr lang="en-US" altLang="zh-CN" dirty="0" err="1" smtClean="0"/>
              <a:t>openssh</a:t>
            </a:r>
            <a:r>
              <a:rPr lang="en-US" altLang="zh-CN" dirty="0" smtClean="0"/>
              <a:t>-server       (RHEL</a:t>
            </a:r>
            <a:r>
              <a:rPr lang="zh-CN" altLang="en-US" dirty="0" smtClean="0"/>
              <a:t>阵营</a:t>
            </a:r>
            <a:r>
              <a:rPr lang="en-US" altLang="zh-CN" dirty="0" smtClean="0"/>
              <a:t>)</a:t>
            </a:r>
            <a:endParaRPr lang="en-US" altLang="zh-CN" dirty="0"/>
          </a:p>
          <a:p>
            <a:r>
              <a:rPr lang="en-US" altLang="zh-CN" dirty="0" smtClean="0"/>
              <a:t>	apt-get install  </a:t>
            </a:r>
            <a:r>
              <a:rPr lang="en-US" altLang="zh-CN" dirty="0" err="1" smtClean="0"/>
              <a:t>openssh</a:t>
            </a:r>
            <a:r>
              <a:rPr lang="en-US" altLang="zh-CN" dirty="0" smtClean="0"/>
              <a:t>-server   (Ubuntu</a:t>
            </a:r>
            <a:r>
              <a:rPr lang="zh-CN" altLang="en-US" dirty="0" smtClean="0"/>
              <a:t>阵营</a:t>
            </a:r>
            <a:r>
              <a:rPr lang="en-US" altLang="zh-CN" dirty="0" smtClean="0"/>
              <a:t>)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sz="2000" b="1" dirty="0" smtClean="0"/>
              <a:t>配置</a:t>
            </a:r>
            <a:r>
              <a:rPr lang="en-US" altLang="zh-CN" sz="2000" b="1" dirty="0" err="1" smtClean="0"/>
              <a:t>OpenSSH</a:t>
            </a:r>
            <a:r>
              <a:rPr lang="zh-CN" altLang="en-US" sz="2000" b="1" dirty="0" smtClean="0"/>
              <a:t>服务器：</a:t>
            </a:r>
            <a:endParaRPr lang="en-US" altLang="zh-CN" sz="2000" b="1" dirty="0" smtClean="0"/>
          </a:p>
          <a:p>
            <a:r>
              <a:rPr lang="en-US" altLang="zh-CN" dirty="0"/>
              <a:t>	</a:t>
            </a:r>
            <a:r>
              <a:rPr lang="zh-CN" altLang="en-US" dirty="0" smtClean="0"/>
              <a:t>配置文件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etc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ssh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sshd_config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31640" y="116632"/>
            <a:ext cx="7393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</a:t>
            </a:r>
            <a:r>
              <a:rPr lang="en-US" altLang="zh-CN" sz="2800" dirty="0" err="1" smtClean="0"/>
              <a:t>OpenSSH</a:t>
            </a:r>
            <a:r>
              <a:rPr lang="zh-CN" altLang="en-US" sz="2800" dirty="0" smtClean="0"/>
              <a:t>使用</a:t>
            </a:r>
            <a:endParaRPr lang="zh-CN" altLang="en-US" sz="28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7549531" cy="441689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87624" y="1052736"/>
            <a:ext cx="2874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Windows</a:t>
            </a:r>
            <a:r>
              <a:rPr lang="zh-CN" altLang="en-US" b="1" dirty="0" smtClean="0"/>
              <a:t>上登录工具</a:t>
            </a:r>
            <a:r>
              <a:rPr lang="en-US" altLang="zh-CN" b="1" dirty="0" smtClean="0"/>
              <a:t>: putty</a:t>
            </a:r>
            <a:endParaRPr lang="zh-CN" altLang="en-US" b="1" dirty="0"/>
          </a:p>
        </p:txBody>
      </p:sp>
      <p:grpSp>
        <p:nvGrpSpPr>
          <p:cNvPr id="10" name="组合 9"/>
          <p:cNvGrpSpPr/>
          <p:nvPr/>
        </p:nvGrpSpPr>
        <p:grpSpPr>
          <a:xfrm>
            <a:off x="1331640" y="1628800"/>
            <a:ext cx="3696685" cy="531419"/>
            <a:chOff x="1331640" y="1628800"/>
            <a:chExt cx="3696685" cy="531419"/>
          </a:xfrm>
        </p:grpSpPr>
        <p:sp>
          <p:nvSpPr>
            <p:cNvPr id="11" name="TextBox 10"/>
            <p:cNvSpPr txBox="1"/>
            <p:nvPr/>
          </p:nvSpPr>
          <p:spPr>
            <a:xfrm>
              <a:off x="1511465" y="1790887"/>
              <a:ext cx="3516860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从</a:t>
              </a:r>
              <a:r>
                <a:rPr lang="en-US" altLang="zh-CN" dirty="0" smtClean="0">
                  <a:hlinkClick r:id="rId4"/>
                </a:rPr>
                <a:t>www.veryopen.org</a:t>
              </a:r>
              <a:r>
                <a:rPr lang="zh-CN" altLang="en-US" dirty="0" smtClean="0"/>
                <a:t>下载</a:t>
              </a:r>
              <a:r>
                <a:rPr lang="en-US" altLang="zh-CN" dirty="0" smtClean="0"/>
                <a:t>putty.exe</a:t>
              </a:r>
              <a:endParaRPr lang="zh-CN" altLang="en-US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1331640" y="1628800"/>
              <a:ext cx="288032" cy="288032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1</a:t>
              </a:r>
              <a:endParaRPr lang="zh-CN" altLang="en-US" dirty="0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331640" y="2249509"/>
            <a:ext cx="1687802" cy="531419"/>
            <a:chOff x="1331640" y="2249509"/>
            <a:chExt cx="1687802" cy="531419"/>
          </a:xfrm>
        </p:grpSpPr>
        <p:sp>
          <p:nvSpPr>
            <p:cNvPr id="14" name="TextBox 13"/>
            <p:cNvSpPr txBox="1"/>
            <p:nvPr/>
          </p:nvSpPr>
          <p:spPr>
            <a:xfrm>
              <a:off x="1511465" y="2411596"/>
              <a:ext cx="1507977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运行</a:t>
              </a:r>
              <a:r>
                <a:rPr lang="en-US" altLang="zh-CN" dirty="0" smtClean="0"/>
                <a:t>putty.exe</a:t>
              </a:r>
              <a:endParaRPr lang="zh-CN" alt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1331640" y="2249509"/>
              <a:ext cx="288032" cy="288032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96262"/>
            <a:ext cx="4104456" cy="391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183979"/>
            <a:ext cx="4943475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196752"/>
            <a:ext cx="7481160" cy="489654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9801" y="1052736"/>
            <a:ext cx="7201011" cy="502945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187624" y="1052736"/>
            <a:ext cx="448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Windows</a:t>
            </a:r>
            <a:r>
              <a:rPr lang="zh-CN" altLang="en-US" b="1" dirty="0" smtClean="0"/>
              <a:t>上传输工具</a:t>
            </a:r>
            <a:r>
              <a:rPr lang="en-US" altLang="zh-CN" b="1" dirty="0" smtClean="0"/>
              <a:t>: </a:t>
            </a:r>
            <a:r>
              <a:rPr lang="en-US" altLang="zh-CN" b="1" dirty="0" err="1" smtClean="0"/>
              <a:t>SSHSecureShellClient</a:t>
            </a:r>
            <a:endParaRPr lang="zh-CN" altLang="en-US" b="1" dirty="0"/>
          </a:p>
        </p:txBody>
      </p:sp>
      <p:grpSp>
        <p:nvGrpSpPr>
          <p:cNvPr id="21" name="组合 20"/>
          <p:cNvGrpSpPr/>
          <p:nvPr/>
        </p:nvGrpSpPr>
        <p:grpSpPr>
          <a:xfrm>
            <a:off x="1331640" y="1628800"/>
            <a:ext cx="5506924" cy="531419"/>
            <a:chOff x="1331640" y="1628800"/>
            <a:chExt cx="5506924" cy="531419"/>
          </a:xfrm>
        </p:grpSpPr>
        <p:sp>
          <p:nvSpPr>
            <p:cNvPr id="22" name="TextBox 21"/>
            <p:cNvSpPr txBox="1"/>
            <p:nvPr/>
          </p:nvSpPr>
          <p:spPr>
            <a:xfrm>
              <a:off x="1511465" y="1790887"/>
              <a:ext cx="5327099" cy="369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从</a:t>
              </a:r>
              <a:r>
                <a:rPr lang="en-US" altLang="zh-CN" dirty="0" smtClean="0"/>
                <a:t>www.veryopen.org</a:t>
              </a:r>
              <a:r>
                <a:rPr lang="zh-CN" altLang="en-US" dirty="0" smtClean="0"/>
                <a:t>下载</a:t>
              </a:r>
              <a:r>
                <a:rPr lang="en-US" altLang="zh-CN" dirty="0" err="1" smtClean="0"/>
                <a:t>SSHSecureShellClient</a:t>
              </a:r>
              <a:r>
                <a:rPr lang="zh-CN" altLang="en-US" dirty="0" smtClean="0"/>
                <a:t>并安装</a:t>
              </a:r>
              <a:endParaRPr lang="zh-CN" altLang="en-US" dirty="0"/>
            </a:p>
          </p:txBody>
        </p:sp>
        <p:sp>
          <p:nvSpPr>
            <p:cNvPr id="23" name="椭圆 22"/>
            <p:cNvSpPr/>
            <p:nvPr/>
          </p:nvSpPr>
          <p:spPr>
            <a:xfrm>
              <a:off x="1331640" y="1628800"/>
              <a:ext cx="288032" cy="288032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1</a:t>
              </a:r>
              <a:endParaRPr lang="zh-CN" altLang="en-US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804248" y="1977439"/>
            <a:ext cx="1584176" cy="2086114"/>
            <a:chOff x="6804248" y="1977439"/>
            <a:chExt cx="1584176" cy="2086114"/>
          </a:xfrm>
        </p:grpSpPr>
        <p:pic>
          <p:nvPicPr>
            <p:cNvPr id="25" name="Picture 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977439"/>
              <a:ext cx="1440160" cy="2086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椭圆 25"/>
            <p:cNvSpPr/>
            <p:nvPr/>
          </p:nvSpPr>
          <p:spPr>
            <a:xfrm>
              <a:off x="6804248" y="2543631"/>
              <a:ext cx="288032" cy="288032"/>
            </a:xfrm>
            <a:prstGeom prst="ellipse">
              <a:avLst/>
            </a:prstGeom>
            <a:solidFill>
              <a:srgbClr val="FF0000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45755" y="2543631"/>
            <a:ext cx="5255707" cy="3913187"/>
            <a:chOff x="1545755" y="2543631"/>
            <a:chExt cx="5255707" cy="3913187"/>
          </a:xfrm>
        </p:grpSpPr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5755" y="2543631"/>
              <a:ext cx="3951287" cy="3913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左弧形箭头 28"/>
            <p:cNvSpPr/>
            <p:nvPr/>
          </p:nvSpPr>
          <p:spPr>
            <a:xfrm rot="4127061">
              <a:off x="5898685" y="2144910"/>
              <a:ext cx="432048" cy="1373507"/>
            </a:xfrm>
            <a:prstGeom prst="curvedRightArrow">
              <a:avLst/>
            </a:prstGeom>
            <a:solidFill>
              <a:schemeClr val="bg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20888"/>
            <a:ext cx="5400600" cy="417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038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8" presetClass="exit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9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8" grpId="2"/>
      <p:bldP spid="5" grpId="0" animBg="1"/>
      <p:bldP spid="5" grpId="1" animBg="1"/>
      <p:bldP spid="7" grpId="1"/>
      <p:bldP spid="9" grpId="0"/>
      <p:bldP spid="9" grpId="1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9"/>
          <p:cNvSpPr>
            <a:spLocks noChangeArrowheads="1"/>
          </p:cNvSpPr>
          <p:nvPr/>
        </p:nvSpPr>
        <p:spPr bwMode="auto">
          <a:xfrm>
            <a:off x="2339453" y="2492896"/>
            <a:ext cx="4824835" cy="172819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网络文件系统</a:t>
            </a:r>
            <a:r>
              <a:rPr lang="en-US" altLang="zh-CN" dirty="0" smtClean="0"/>
              <a:t>NFS</a:t>
            </a:r>
            <a:r>
              <a:rPr lang="zh-CN" altLang="en-US" dirty="0" smtClean="0"/>
              <a:t>的概念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远程访问工具</a:t>
            </a:r>
            <a:r>
              <a:rPr lang="en-US" altLang="zh-CN" dirty="0" err="1" smtClean="0"/>
              <a:t>OpenSSH</a:t>
            </a:r>
            <a:r>
              <a:rPr lang="zh-CN" altLang="en-US" dirty="0" smtClean="0"/>
              <a:t>的用法</a:t>
            </a:r>
            <a:endParaRPr lang="zh-CN" altLang="en-US" dirty="0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619672" y="116632"/>
            <a:ext cx="6045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322705" y="313167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P92    (1),  (2)</a:t>
            </a:r>
            <a:endParaRPr lang="zh-CN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23099" y="116632"/>
            <a:ext cx="6045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7</a:t>
            </a:r>
            <a:r>
              <a:rPr lang="zh-CN" altLang="en-US" sz="2800" dirty="0" smtClean="0"/>
              <a:t>章：文件共享与远程控制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作业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8812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2899</TotalTime>
  <Words>281</Words>
  <Application>Microsoft Office PowerPoint</Application>
  <PresentationFormat>全屏显示(4:3)</PresentationFormat>
  <Paragraphs>56</Paragraphs>
  <Slides>7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8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399</cp:revision>
  <dcterms:created xsi:type="dcterms:W3CDTF">2012-04-27T13:42:07Z</dcterms:created>
  <dcterms:modified xsi:type="dcterms:W3CDTF">2012-07-28T09:31:00Z</dcterms:modified>
</cp:coreProperties>
</file>