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06" r:id="rId2"/>
    <p:sldId id="300" r:id="rId3"/>
    <p:sldId id="313" r:id="rId4"/>
    <p:sldId id="314" r:id="rId5"/>
    <p:sldId id="282" r:id="rId6"/>
    <p:sldId id="270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5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964AE-7E3E-4EF1-AAC7-87C6629D74FD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0A93D-5810-4416-9917-BFA301D80D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803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C/S</a:t>
            </a:r>
            <a:r>
              <a:rPr lang="zh-CN" altLang="en-US" dirty="0" smtClean="0"/>
              <a:t>模式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C/S</a:t>
            </a:r>
            <a:r>
              <a:rPr lang="zh-CN" altLang="en-US" dirty="0" smtClean="0"/>
              <a:t>模式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C/S</a:t>
            </a:r>
            <a:r>
              <a:rPr lang="zh-CN" altLang="en-US" dirty="0" smtClean="0"/>
              <a:t>模式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>
            <a:grpSpLocks/>
          </p:cNvGrpSpPr>
          <p:nvPr userDrawn="1"/>
        </p:nvGrpSpPr>
        <p:grpSpPr bwMode="auto">
          <a:xfrm>
            <a:off x="2267744" y="2632447"/>
            <a:ext cx="5662613" cy="1450975"/>
            <a:chOff x="1915" y="1392"/>
            <a:chExt cx="3567" cy="914"/>
          </a:xfrm>
        </p:grpSpPr>
        <p:sp>
          <p:nvSpPr>
            <p:cNvPr id="8" name="Text Box 11"/>
            <p:cNvSpPr txBox="1">
              <a:spLocks noChangeArrowheads="1"/>
            </p:cNvSpPr>
            <p:nvPr/>
          </p:nvSpPr>
          <p:spPr bwMode="auto">
            <a:xfrm>
              <a:off x="1915" y="1392"/>
              <a:ext cx="3567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4000" b="1" dirty="0" smtClean="0"/>
                <a:t>Linux </a:t>
              </a:r>
              <a:r>
                <a:rPr lang="zh-CN" altLang="en-US" sz="4000" b="1" dirty="0" smtClean="0"/>
                <a:t>操作系统基础教程</a:t>
              </a:r>
              <a:endParaRPr lang="zh-CN" altLang="en-US" sz="4000" b="1" dirty="0"/>
            </a:p>
          </p:txBody>
        </p:sp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3204" y="2073"/>
              <a:ext cx="98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/>
                <a:t>主讲：</a:t>
              </a:r>
              <a:r>
                <a:rPr lang="zh-CN" altLang="en-US" dirty="0"/>
                <a:t>王良</a:t>
              </a:r>
              <a:r>
                <a:rPr lang="zh-CN" altLang="en-US" dirty="0" smtClean="0"/>
                <a:t>明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4455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737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44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922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6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02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281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104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295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943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36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31750" y="685800"/>
            <a:ext cx="8982076" cy="0"/>
          </a:xfrm>
          <a:prstGeom prst="line">
            <a:avLst/>
          </a:prstGeom>
          <a:noFill/>
          <a:ln w="9207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762000" y="22225"/>
            <a:ext cx="0" cy="6629402"/>
          </a:xfrm>
          <a:prstGeom prst="line">
            <a:avLst/>
          </a:prstGeom>
          <a:noFill/>
          <a:ln w="7937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5029201" y="6629402"/>
            <a:ext cx="4071938" cy="0"/>
          </a:xfrm>
          <a:prstGeom prst="line">
            <a:avLst/>
          </a:prstGeom>
          <a:noFill/>
          <a:ln w="4762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8839201" y="5610227"/>
            <a:ext cx="0" cy="1219200"/>
          </a:xfrm>
          <a:prstGeom prst="line">
            <a:avLst/>
          </a:prstGeom>
          <a:noFill/>
          <a:ln w="4762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6" y="6659564"/>
            <a:ext cx="269557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1" y="6629402"/>
            <a:ext cx="2238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17" y="1052736"/>
            <a:ext cx="351335" cy="3000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495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2195437" y="1736812"/>
            <a:ext cx="5184576" cy="32763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shell</a:t>
            </a:r>
            <a:r>
              <a:rPr lang="zh-CN" altLang="en-US" dirty="0"/>
              <a:t>程序的基本结构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bash</a:t>
            </a:r>
            <a:r>
              <a:rPr lang="zh-CN" altLang="en-US" dirty="0"/>
              <a:t>常见控制语句语法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shell</a:t>
            </a:r>
            <a:r>
              <a:rPr lang="zh-CN" altLang="en-US" dirty="0"/>
              <a:t>程序的调试方法</a:t>
            </a:r>
            <a:endParaRPr lang="zh-CN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2289108" y="116632"/>
            <a:ext cx="4947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8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Bash</a:t>
            </a:r>
            <a:r>
              <a:rPr lang="zh-CN" altLang="en-US" sz="2800" dirty="0" smtClean="0"/>
              <a:t>脚本编程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回顾</a:t>
            </a:r>
            <a:endParaRPr lang="zh-CN" altLang="en-US" sz="2800" dirty="0"/>
          </a:p>
        </p:txBody>
      </p:sp>
      <p:sp>
        <p:nvSpPr>
          <p:cNvPr id="4" name="Rectangle 49"/>
          <p:cNvSpPr>
            <a:spLocks noChangeArrowheads="1"/>
          </p:cNvSpPr>
          <p:nvPr/>
        </p:nvSpPr>
        <p:spPr bwMode="auto">
          <a:xfrm>
            <a:off x="2218145" y="1749553"/>
            <a:ext cx="5184576" cy="32763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>
              <a:lnSpc>
                <a:spcPct val="150000"/>
              </a:lnSpc>
            </a:pPr>
            <a:r>
              <a:rPr lang="zh-CN" altLang="en-US" sz="2000" b="1" dirty="0" smtClean="0"/>
              <a:t>本章教学</a:t>
            </a:r>
            <a:r>
              <a:rPr lang="zh-CN" altLang="en-US" sz="2000" b="1" dirty="0"/>
              <a:t>目标：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了解图形桌面的组成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了解</a:t>
            </a:r>
            <a:r>
              <a:rPr lang="en-US" altLang="zh-CN" dirty="0" smtClean="0"/>
              <a:t>X WINDOW</a:t>
            </a:r>
            <a:r>
              <a:rPr lang="zh-CN" altLang="en-US" dirty="0" smtClean="0"/>
              <a:t>的原理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掌握启停</a:t>
            </a:r>
            <a:r>
              <a:rPr lang="en-US" altLang="zh-CN" dirty="0" smtClean="0"/>
              <a:t>X WINDOW</a:t>
            </a:r>
            <a:r>
              <a:rPr lang="zh-CN" altLang="en-US" dirty="0" smtClean="0"/>
              <a:t>的方法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掌握</a:t>
            </a:r>
            <a:r>
              <a:rPr lang="en-US" altLang="zh-CN" dirty="0" smtClean="0"/>
              <a:t>X WINDOW</a:t>
            </a:r>
            <a:r>
              <a:rPr lang="zh-CN" altLang="en-US" dirty="0" smtClean="0"/>
              <a:t>的安装与卸载方法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了解一些常用图形应用软件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627784" y="116632"/>
            <a:ext cx="43652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9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Linux</a:t>
            </a:r>
            <a:r>
              <a:rPr lang="zh-CN" altLang="en-US" sz="2800" dirty="0" smtClean="0"/>
              <a:t>图形桌面系统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4563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xit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0" grpId="0"/>
      <p:bldP spid="50" grpId="1"/>
      <p:bldP spid="4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1763688" y="116632"/>
            <a:ext cx="5920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9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Linux</a:t>
            </a:r>
            <a:r>
              <a:rPr lang="zh-CN" altLang="en-US" sz="2800" dirty="0" smtClean="0"/>
              <a:t>图形桌面系统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组成</a:t>
            </a:r>
            <a:endParaRPr lang="zh-CN" altLang="en-US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974" y="1772816"/>
            <a:ext cx="7789498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259632" y="116632"/>
            <a:ext cx="7416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9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Linux</a:t>
            </a:r>
            <a:r>
              <a:rPr lang="zh-CN" altLang="en-US" sz="2800" dirty="0" smtClean="0"/>
              <a:t>图形桌面系统</a:t>
            </a:r>
            <a:r>
              <a:rPr lang="en-US" altLang="zh-CN" sz="2800" dirty="0" smtClean="0"/>
              <a:t>——X WINDOW</a:t>
            </a:r>
            <a:r>
              <a:rPr lang="zh-CN" altLang="en-US" sz="2800" dirty="0" smtClean="0"/>
              <a:t>原理</a:t>
            </a:r>
            <a:endParaRPr lang="zh-CN" altLang="en-US" sz="28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1268760"/>
            <a:ext cx="6911289" cy="489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63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8" grpId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1475656" y="116632"/>
            <a:ext cx="71705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9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Linux</a:t>
            </a:r>
            <a:r>
              <a:rPr lang="zh-CN" altLang="en-US" sz="2800" dirty="0" smtClean="0"/>
              <a:t>图形桌面系统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启停图形系统</a:t>
            </a:r>
            <a:endParaRPr lang="zh-CN" alt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74" y="1052737"/>
            <a:ext cx="7473127" cy="511256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992" y="2038350"/>
            <a:ext cx="7490456" cy="3406874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64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1331640" y="116632"/>
            <a:ext cx="71705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9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Linux</a:t>
            </a:r>
            <a:r>
              <a:rPr lang="zh-CN" altLang="en-US" sz="2800" dirty="0" smtClean="0"/>
              <a:t>图形桌面系统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图形应用程序</a:t>
            </a:r>
            <a:endParaRPr lang="zh-CN" altLang="en-US" sz="2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36712"/>
            <a:ext cx="6912768" cy="5600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504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006090" y="116632"/>
            <a:ext cx="5734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9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Linux</a:t>
            </a:r>
            <a:r>
              <a:rPr lang="zh-CN" altLang="en-US" sz="2800" dirty="0" smtClean="0"/>
              <a:t>图形桌面系统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总结</a:t>
            </a:r>
            <a:endParaRPr lang="zh-CN" altLang="en-US" sz="2800" dirty="0"/>
          </a:p>
        </p:txBody>
      </p:sp>
      <p:sp>
        <p:nvSpPr>
          <p:cNvPr id="9" name="Rectangle 49"/>
          <p:cNvSpPr>
            <a:spLocks noChangeArrowheads="1"/>
          </p:cNvSpPr>
          <p:nvPr/>
        </p:nvSpPr>
        <p:spPr bwMode="auto">
          <a:xfrm>
            <a:off x="2218145" y="1749553"/>
            <a:ext cx="5184576" cy="32763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图形桌面的组成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 smtClean="0"/>
              <a:t>X WINDOW</a:t>
            </a:r>
            <a:r>
              <a:rPr lang="zh-CN" altLang="en-US" dirty="0" smtClean="0"/>
              <a:t>的原理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启停</a:t>
            </a:r>
            <a:r>
              <a:rPr lang="en-US" altLang="zh-CN" dirty="0" smtClean="0"/>
              <a:t>X WINDOW</a:t>
            </a:r>
            <a:r>
              <a:rPr lang="zh-CN" altLang="en-US" dirty="0" smtClean="0"/>
              <a:t>的方法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 smtClean="0"/>
              <a:t>X WINDOW</a:t>
            </a:r>
            <a:r>
              <a:rPr lang="zh-CN" altLang="en-US" dirty="0" smtClean="0"/>
              <a:t>的安装与卸载方法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一些常用图形应用软件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6210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006090" y="116632"/>
            <a:ext cx="5734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9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Linux</a:t>
            </a:r>
            <a:r>
              <a:rPr lang="zh-CN" altLang="en-US" sz="2800" dirty="0" smtClean="0"/>
              <a:t>图形桌面系统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作业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8812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3095</TotalTime>
  <Words>160</Words>
  <Application>Microsoft Office PowerPoint</Application>
  <PresentationFormat>全屏显示(4:3)</PresentationFormat>
  <Paragraphs>27</Paragraphs>
  <Slides>6</Slides>
  <Notes>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moodisk</dc:creator>
  <cp:lastModifiedBy>moodisk</cp:lastModifiedBy>
  <cp:revision>439</cp:revision>
  <dcterms:created xsi:type="dcterms:W3CDTF">2012-04-27T13:42:07Z</dcterms:created>
  <dcterms:modified xsi:type="dcterms:W3CDTF">2012-07-29T10:04:10Z</dcterms:modified>
</cp:coreProperties>
</file>