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6" r:id="rId2"/>
    <p:sldId id="300" r:id="rId3"/>
    <p:sldId id="282" r:id="rId4"/>
    <p:sldId id="270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://www.netfilter.org/images/netfilter-logo2.png" TargetMode="External"/><Relationship Id="rId13" Type="http://schemas.openxmlformats.org/officeDocument/2006/relationships/image" Target="../media/image10.png"/><Relationship Id="rId1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9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http://www.xen.org/images/globals/xen_logo.gif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http://www.apache.org/images/feather-small.gif" TargetMode="External"/><Relationship Id="rId11" Type="http://schemas.openxmlformats.org/officeDocument/2006/relationships/image" Target="../media/image8.jpeg"/><Relationship Id="rId5" Type="http://schemas.openxmlformats.org/officeDocument/2006/relationships/image" Target="../media/image5.gif"/><Relationship Id="rId15" Type="http://schemas.openxmlformats.org/officeDocument/2006/relationships/image" Target="../media/image11.gif"/><Relationship Id="rId10" Type="http://schemas.openxmlformats.org/officeDocument/2006/relationships/image" Target="http://www.postfix.org/mysza.gif" TargetMode="External"/><Relationship Id="rId19" Type="http://schemas.openxmlformats.org/officeDocument/2006/relationships/image" Target="../media/image14.png"/><Relationship Id="rId4" Type="http://schemas.openxmlformats.org/officeDocument/2006/relationships/image" Target="http://www.mysql.com/common/logos/logo-mysql-110x57.png" TargetMode="External"/><Relationship Id="rId9" Type="http://schemas.openxmlformats.org/officeDocument/2006/relationships/image" Target="../media/image7.gif"/><Relationship Id="rId14" Type="http://schemas.openxmlformats.org/officeDocument/2006/relationships/image" Target="http://www.virtualbox.org/graphics/vbox_logo2_gradient.png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进程管理的基本方法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系统资源查看方法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任务管理的基本方法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重要数据的备份与恢复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395542" y="116632"/>
            <a:ext cx="4480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Linux</a:t>
            </a:r>
            <a:r>
              <a:rPr lang="zh-CN" altLang="en-US" sz="2800" dirty="0" smtClean="0"/>
              <a:t>运维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152028" y="2204864"/>
            <a:ext cx="5588323" cy="187220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</a:t>
            </a:r>
            <a:r>
              <a:rPr lang="zh-CN" altLang="en-US" sz="2000" b="1" dirty="0" smtClean="0"/>
              <a:t>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了解当前一些应用最广泛的开源软件项目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67744" y="116632"/>
            <a:ext cx="5218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章：一些著名开源软件介绍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56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2163184" y="116632"/>
            <a:ext cx="55771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章：一些著名的开源软件介绍</a:t>
            </a:r>
            <a:endParaRPr lang="zh-CN" altLang="en-US" sz="2800" dirty="0"/>
          </a:p>
        </p:txBody>
      </p:sp>
      <p:grpSp>
        <p:nvGrpSpPr>
          <p:cNvPr id="7" name="组合 6"/>
          <p:cNvGrpSpPr/>
          <p:nvPr/>
        </p:nvGrpSpPr>
        <p:grpSpPr>
          <a:xfrm>
            <a:off x="1475656" y="1052736"/>
            <a:ext cx="1744802" cy="1359375"/>
            <a:chOff x="1475656" y="1052736"/>
            <a:chExt cx="1744802" cy="1359375"/>
          </a:xfrm>
        </p:grpSpPr>
        <p:pic>
          <p:nvPicPr>
            <p:cNvPr id="9" name="图片 8" descr="MySQL"/>
            <p:cNvPicPr/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1052736"/>
              <a:ext cx="1744802" cy="8982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圆角矩形 4"/>
            <p:cNvSpPr/>
            <p:nvPr/>
          </p:nvSpPr>
          <p:spPr>
            <a:xfrm rot="19658650">
              <a:off x="1638672" y="2067346"/>
              <a:ext cx="905007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MySQL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41699" y="1371392"/>
            <a:ext cx="2225257" cy="1035537"/>
            <a:chOff x="3941699" y="1371392"/>
            <a:chExt cx="2225257" cy="1035537"/>
          </a:xfrm>
        </p:grpSpPr>
        <p:pic>
          <p:nvPicPr>
            <p:cNvPr id="10" name="图片 9" descr="The Apache Software Foundation"/>
            <p:cNvPicPr/>
            <p:nvPr/>
          </p:nvPicPr>
          <p:blipFill>
            <a:blip r:embed="rId5" r:link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8839" y="1371392"/>
              <a:ext cx="2158117" cy="6396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圆角矩形 10"/>
            <p:cNvSpPr/>
            <p:nvPr/>
          </p:nvSpPr>
          <p:spPr>
            <a:xfrm rot="19658650">
              <a:off x="3941699" y="2062164"/>
              <a:ext cx="959484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Apache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403648" y="3284984"/>
            <a:ext cx="1872208" cy="993037"/>
            <a:chOff x="1403648" y="3284984"/>
            <a:chExt cx="1872208" cy="993037"/>
          </a:xfrm>
        </p:grpSpPr>
        <p:pic>
          <p:nvPicPr>
            <p:cNvPr id="12" name="图片 11" descr="netfilter project logo"/>
            <p:cNvPicPr/>
            <p:nvPr/>
          </p:nvPicPr>
          <p:blipFill>
            <a:blip r:embed="rId7" r:link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3284984"/>
              <a:ext cx="1872208" cy="5080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圆角矩形 12"/>
            <p:cNvSpPr/>
            <p:nvPr/>
          </p:nvSpPr>
          <p:spPr>
            <a:xfrm rot="19658650">
              <a:off x="1686550" y="3933256"/>
              <a:ext cx="959484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err="1" smtClean="0">
                  <a:solidFill>
                    <a:srgbClr val="FF0000"/>
                  </a:solidFill>
                </a:rPr>
                <a:t>iptables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81659" y="3068960"/>
            <a:ext cx="2210983" cy="1192949"/>
            <a:chOff x="3581659" y="3068960"/>
            <a:chExt cx="2210983" cy="1192949"/>
          </a:xfrm>
        </p:grpSpPr>
        <p:pic>
          <p:nvPicPr>
            <p:cNvPr id="14" name="图片 13" descr="[LOGO]"/>
            <p:cNvPicPr/>
            <p:nvPr/>
          </p:nvPicPr>
          <p:blipFill>
            <a:blip r:embed="rId9" r:link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446" y="3068960"/>
              <a:ext cx="1460196" cy="102056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圆角矩形 14"/>
            <p:cNvSpPr/>
            <p:nvPr/>
          </p:nvSpPr>
          <p:spPr>
            <a:xfrm rot="19658650">
              <a:off x="3581659" y="3917144"/>
              <a:ext cx="959484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Postfix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882800" y="1167951"/>
            <a:ext cx="1502354" cy="1098023"/>
            <a:chOff x="6882800" y="1167951"/>
            <a:chExt cx="1502354" cy="1098023"/>
          </a:xfrm>
        </p:grpSpPr>
        <p:pic>
          <p:nvPicPr>
            <p:cNvPr id="6" name="Picture 2" descr="http://t1.gstatic.com/images?q=tbn:ANd9GcQFhRfJFC67xZ6_LP2F4VrGLV7hS3pEAyWrE7ZZUqhElWYuIOMIeA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2800" y="1167951"/>
              <a:ext cx="1502354" cy="957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圆角矩形 16"/>
            <p:cNvSpPr/>
            <p:nvPr/>
          </p:nvSpPr>
          <p:spPr>
            <a:xfrm rot="19658650">
              <a:off x="7154235" y="1921209"/>
              <a:ext cx="959484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squid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32241" y="3183430"/>
            <a:ext cx="1656184" cy="1166273"/>
            <a:chOff x="6732241" y="3183430"/>
            <a:chExt cx="1656184" cy="1166273"/>
          </a:xfrm>
        </p:grpSpPr>
        <p:pic>
          <p:nvPicPr>
            <p:cNvPr id="18" name="图片 17"/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2241" y="3183430"/>
              <a:ext cx="1656184" cy="775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圆角矩形 18"/>
            <p:cNvSpPr/>
            <p:nvPr/>
          </p:nvSpPr>
          <p:spPr>
            <a:xfrm rot="19658650">
              <a:off x="6794195" y="4004938"/>
              <a:ext cx="959484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rgbClr val="FF0000"/>
                  </a:solidFill>
                </a:rPr>
                <a:t>snort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475656" y="4797152"/>
            <a:ext cx="2637241" cy="1467732"/>
            <a:chOff x="1475656" y="4797152"/>
            <a:chExt cx="2637241" cy="1467732"/>
          </a:xfrm>
        </p:grpSpPr>
        <p:pic>
          <p:nvPicPr>
            <p:cNvPr id="20" name="图片 19" descr="http://www.virtualbox.org/graphics/vbox_logo2_gradient.png"/>
            <p:cNvPicPr/>
            <p:nvPr/>
          </p:nvPicPr>
          <p:blipFill>
            <a:blip r:embed="rId13" r:link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6066" y="4797152"/>
              <a:ext cx="923846" cy="10367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图片 21" descr="Xen"/>
            <p:cNvPicPr/>
            <p:nvPr/>
          </p:nvPicPr>
          <p:blipFill>
            <a:blip r:embed="rId15" r:link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457" y="4956376"/>
              <a:ext cx="1198880" cy="5391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图片 22"/>
            <p:cNvPicPr/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8267" y="5802604"/>
              <a:ext cx="1484630" cy="4622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5431129"/>
              <a:ext cx="1446213" cy="371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1" name="圆角矩形 20"/>
            <p:cNvSpPr/>
            <p:nvPr/>
          </p:nvSpPr>
          <p:spPr>
            <a:xfrm rot="19658650">
              <a:off x="1688928" y="5761398"/>
              <a:ext cx="1261968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err="1" smtClean="0">
                  <a:solidFill>
                    <a:srgbClr val="FF0000"/>
                  </a:solidFill>
                </a:rPr>
                <a:t>VirtualBOX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182135" y="4941168"/>
            <a:ext cx="1954329" cy="1049657"/>
            <a:chOff x="5182135" y="4941168"/>
            <a:chExt cx="1954329" cy="1049657"/>
          </a:xfrm>
        </p:grpSpPr>
        <p:pic>
          <p:nvPicPr>
            <p:cNvPr id="26" name="图片 25"/>
            <p:cNvPicPr/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1632" y="4941168"/>
              <a:ext cx="1894832" cy="7465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圆角矩形 26"/>
            <p:cNvSpPr/>
            <p:nvPr/>
          </p:nvSpPr>
          <p:spPr>
            <a:xfrm rot="19658650">
              <a:off x="5182135" y="5646060"/>
              <a:ext cx="1276985" cy="344765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err="1" smtClean="0">
                  <a:solidFill>
                    <a:srgbClr val="FF0000"/>
                  </a:solidFill>
                </a:rPr>
                <a:t>OpenLdap</a:t>
              </a:r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" name="Rectangle 49"/>
          <p:cNvSpPr>
            <a:spLocks noChangeArrowheads="1"/>
          </p:cNvSpPr>
          <p:nvPr/>
        </p:nvSpPr>
        <p:spPr bwMode="auto">
          <a:xfrm>
            <a:off x="2152028" y="2204864"/>
            <a:ext cx="5588323" cy="187220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当前一些应用最广泛的开源软件项目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116632"/>
            <a:ext cx="6946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章：一些著名的开源软件介绍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75656" y="116632"/>
            <a:ext cx="69461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 smtClean="0"/>
              <a:t>11</a:t>
            </a:r>
            <a:r>
              <a:rPr lang="zh-CN" altLang="en-US" sz="2800" dirty="0" smtClean="0"/>
              <a:t>章：一些著名的开源软件介绍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3350</TotalTime>
  <Words>107</Words>
  <Application>Microsoft Office PowerPoint</Application>
  <PresentationFormat>全屏显示(4:3)</PresentationFormat>
  <Paragraphs>23</Paragraphs>
  <Slides>4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475</cp:revision>
  <dcterms:created xsi:type="dcterms:W3CDTF">2012-04-27T13:42:07Z</dcterms:created>
  <dcterms:modified xsi:type="dcterms:W3CDTF">2012-07-30T06:23:20Z</dcterms:modified>
</cp:coreProperties>
</file>